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Трехсложные слова со стечением согласных и закрытым слогом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13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880">
        <p:fade/>
      </p:transition>
    </mc:Choice>
    <mc:Fallback>
      <p:transition spd="med" advTm="38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2234" y="609599"/>
            <a:ext cx="8355107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972234" y="5791201"/>
            <a:ext cx="8355108" cy="8516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У-лит-ка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235" y="161364"/>
            <a:ext cx="8355106" cy="562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97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39">
        <p:fade/>
      </p:transition>
    </mc:Choice>
    <mc:Fallback>
      <p:transition spd="med" advTm="403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5718" y="609599"/>
            <a:ext cx="9144000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595718" y="6051175"/>
            <a:ext cx="9144000" cy="618565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-не-чик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718" y="161365"/>
            <a:ext cx="9144000" cy="58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14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752">
        <p:fade/>
      </p:transition>
    </mc:Choice>
    <mc:Fallback>
      <p:transition spd="med" advTm="37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7435" y="609599"/>
            <a:ext cx="8624048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667435" y="6060141"/>
            <a:ext cx="8875059" cy="7082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Ось-ми-ног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35" y="143434"/>
            <a:ext cx="8875059" cy="59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29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85">
        <p:fade/>
      </p:transition>
    </mc:Choice>
    <mc:Fallback>
      <p:transition spd="med" advTm="40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8847" y="609599"/>
            <a:ext cx="9646024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308847" y="6078070"/>
            <a:ext cx="9646023" cy="69924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Се-лед-ка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847" y="170329"/>
            <a:ext cx="9646023" cy="590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62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5"/>
    </mc:Choice>
    <mc:Fallback>
      <p:transition spd="slow" advTm="385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2588" y="609599"/>
            <a:ext cx="7781366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882588" y="6149789"/>
            <a:ext cx="7781366" cy="59167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пель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88" y="134471"/>
            <a:ext cx="7781366" cy="601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7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967">
        <p:fade/>
      </p:transition>
    </mc:Choice>
    <mc:Fallback>
      <p:transition spd="med" advTm="39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046" y="609599"/>
            <a:ext cx="8704729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766045" y="6113929"/>
            <a:ext cx="8704729" cy="63649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Ви-но-град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46" y="215153"/>
            <a:ext cx="8704729" cy="589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47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892">
        <p:fade/>
      </p:transition>
    </mc:Choice>
    <mc:Fallback>
      <p:transition spd="med" advTm="389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7434" y="609599"/>
            <a:ext cx="8875061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667434" y="6060141"/>
            <a:ext cx="8875062" cy="699246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-то-бус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35" y="188259"/>
            <a:ext cx="8875060" cy="58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6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795">
        <p:fade/>
      </p:transition>
    </mc:Choice>
    <mc:Fallback>
      <p:transition spd="med" advTm="37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2188" y="609599"/>
            <a:ext cx="7315200" cy="3427245"/>
          </a:xfrm>
        </p:spPr>
        <p:txBody>
          <a:bodyPr>
            <a:normAutofit/>
          </a:bodyPr>
          <a:lstStyle/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492187" y="6033247"/>
            <a:ext cx="7315201" cy="717176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диль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-ник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188" y="170329"/>
            <a:ext cx="7315200" cy="586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0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406">
        <p:fade/>
      </p:transition>
    </mc:Choice>
    <mc:Fallback>
      <p:transition spd="med" advTm="340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32</TotalTime>
  <Words>16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Трехсложные слова со стечением согласных и закрытым слогом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Трехсложные слова со стечением согласных и закрытым слогом</dc:title>
  <dc:creator>Марина</dc:creator>
  <cp:lastModifiedBy>Марина</cp:lastModifiedBy>
  <cp:revision>5</cp:revision>
  <dcterms:created xsi:type="dcterms:W3CDTF">2020-05-06T17:51:11Z</dcterms:created>
  <dcterms:modified xsi:type="dcterms:W3CDTF">2020-05-06T18:55:57Z</dcterms:modified>
</cp:coreProperties>
</file>